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«Овощи»</a:t>
            </a:r>
            <a:endParaRPr lang="ru-RU" sz="7200" b="1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>
                <a:solidFill>
                  <a:srgbClr val="FF0000"/>
                </a:solidFill>
              </a:rPr>
              <a:t>Презентация к НОД по </a:t>
            </a:r>
            <a:r>
              <a:rPr lang="ru-RU" sz="3200" b="1" dirty="0" smtClean="0">
                <a:solidFill>
                  <a:srgbClr val="FF0000"/>
                </a:solidFill>
              </a:rPr>
              <a:t>развитию речи для </a:t>
            </a:r>
            <a:r>
              <a:rPr lang="ru-RU" sz="3200" b="1" dirty="0">
                <a:solidFill>
                  <a:srgbClr val="FF0000"/>
                </a:solidFill>
              </a:rPr>
              <a:t>детей старшего дошкольного возраста</a:t>
            </a:r>
          </a:p>
          <a:p>
            <a:pPr marL="0" indent="0">
              <a:buNone/>
            </a:pPr>
            <a:r>
              <a:rPr lang="ru-RU" sz="3200" b="1" dirty="0">
                <a:solidFill>
                  <a:srgbClr val="FF0000"/>
                </a:solidFill>
              </a:rPr>
              <a:t>воспитатель </a:t>
            </a:r>
            <a:r>
              <a:rPr lang="ru-RU" sz="3200" b="1" dirty="0" err="1">
                <a:solidFill>
                  <a:srgbClr val="FF0000"/>
                </a:solidFill>
              </a:rPr>
              <a:t>Росланова</a:t>
            </a:r>
            <a:r>
              <a:rPr lang="ru-RU" sz="3200" b="1" dirty="0">
                <a:solidFill>
                  <a:srgbClr val="FF0000"/>
                </a:solidFill>
              </a:rPr>
              <a:t> Р.Н.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64621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24590"/>
            <a:ext cx="8596668" cy="1187116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/>
              <a:t>Что не так</a:t>
            </a:r>
            <a:r>
              <a:rPr lang="ru-RU" sz="7200" dirty="0"/>
              <a:t> </a:t>
            </a:r>
            <a:r>
              <a:rPr lang="ru-RU" sz="7200" b="1" dirty="0"/>
              <a:t>?</a:t>
            </a:r>
            <a:br>
              <a:rPr lang="ru-RU" sz="7200" b="1" dirty="0"/>
            </a:br>
            <a:endParaRPr lang="ru-RU" sz="7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411707"/>
            <a:ext cx="10520055" cy="511743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Ваня пошёл в огород и нарвал себе сладкой, синей морковки.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В огороде росли кабачки, тыквы, огурцы, помидоры, булки и сладкие пирожки.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Из капусты, картошки, морковки мама сварила вкусные щи и добавила туда много сахара и круглый, белый зефир.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0407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24589"/>
            <a:ext cx="8596668" cy="1705811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Назови овощи</a:t>
            </a:r>
            <a:endParaRPr lang="ru-RU" sz="5400" b="1" dirty="0"/>
          </a:p>
        </p:txBody>
      </p:sp>
      <p:pic>
        <p:nvPicPr>
          <p:cNvPr id="4" name="Объект 3" descr="Picture background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7334" y="1283368"/>
            <a:ext cx="8596667" cy="5117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2896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60421"/>
            <a:ext cx="8596668" cy="1122947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/>
              <a:t>Доскажи словечко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717" y="1507958"/>
            <a:ext cx="11774904" cy="4533404"/>
          </a:xfrm>
        </p:spPr>
        <p:txBody>
          <a:bodyPr/>
          <a:lstStyle/>
          <a:p>
            <a:r>
              <a:rPr lang="ru-RU" sz="4000" b="1" dirty="0">
                <a:solidFill>
                  <a:srgbClr val="FF0000"/>
                </a:solidFill>
              </a:rPr>
              <a:t>Из земли за чуб плутовку тянем сладкую……………..</a:t>
            </a:r>
            <a:r>
              <a:rPr lang="ru-RU" sz="4000" b="1" i="1" dirty="0">
                <a:solidFill>
                  <a:srgbClr val="FF0000"/>
                </a:solidFill>
              </a:rPr>
              <a:t>морковку</a:t>
            </a:r>
            <a:endParaRPr lang="ru-RU" sz="4000" b="1" dirty="0">
              <a:solidFill>
                <a:srgbClr val="FF0000"/>
              </a:solidFill>
            </a:endParaRPr>
          </a:p>
          <a:p>
            <a:r>
              <a:rPr lang="ru-RU" sz="4000" b="1" dirty="0">
                <a:solidFill>
                  <a:srgbClr val="FF0000"/>
                </a:solidFill>
              </a:rPr>
              <a:t>Заставит плакать всех вокруг. Хоть он и не драчун а………</a:t>
            </a:r>
            <a:r>
              <a:rPr lang="ru-RU" sz="4000" b="1" i="1" dirty="0">
                <a:solidFill>
                  <a:srgbClr val="FF0000"/>
                </a:solidFill>
              </a:rPr>
              <a:t>лук</a:t>
            </a:r>
            <a:endParaRPr lang="ru-RU" sz="4000" b="1" dirty="0">
              <a:solidFill>
                <a:srgbClr val="FF0000"/>
              </a:solidFill>
            </a:endParaRPr>
          </a:p>
          <a:p>
            <a:r>
              <a:rPr lang="ru-RU" sz="4000" b="1" dirty="0">
                <a:solidFill>
                  <a:srgbClr val="FF0000"/>
                </a:solidFill>
              </a:rPr>
              <a:t>Мы ж к варёной тянем ложку. Очень вкусная……….</a:t>
            </a:r>
            <a:r>
              <a:rPr lang="ru-RU" sz="4000" b="1" i="1" dirty="0">
                <a:solidFill>
                  <a:srgbClr val="FF0000"/>
                </a:solidFill>
              </a:rPr>
              <a:t>картошка</a:t>
            </a:r>
            <a:endParaRPr lang="ru-RU" sz="4000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412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12296"/>
            <a:ext cx="8596668" cy="1283368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/>
              <a:t>Скороговорка</a:t>
            </a:r>
            <a:endParaRPr lang="ru-RU" sz="6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219201"/>
            <a:ext cx="10423803" cy="4822162"/>
          </a:xfrm>
        </p:spPr>
        <p:txBody>
          <a:bodyPr>
            <a:normAutofit/>
          </a:bodyPr>
          <a:lstStyle/>
          <a:p>
            <a:endParaRPr lang="ru-RU" b="1" dirty="0" smtClean="0"/>
          </a:p>
          <a:p>
            <a:pPr marL="0" indent="0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У </a:t>
            </a:r>
            <a:r>
              <a:rPr lang="ru-RU" sz="3600" b="1" dirty="0">
                <a:solidFill>
                  <a:srgbClr val="FF0000"/>
                </a:solidFill>
              </a:rPr>
              <a:t>Егорки огород,</a:t>
            </a:r>
            <a:endParaRPr lang="ru-RU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3600" b="1" dirty="0">
                <a:solidFill>
                  <a:srgbClr val="FF0000"/>
                </a:solidFill>
              </a:rPr>
              <a:t>Там есть редька и горох.</a:t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>Рядом огород Федоры –</a:t>
            </a:r>
            <a:endParaRPr lang="ru-RU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3600" b="1" dirty="0">
                <a:solidFill>
                  <a:srgbClr val="FF0000"/>
                </a:solidFill>
              </a:rPr>
              <a:t>Там на грядке помидоры.</a:t>
            </a:r>
            <a:endParaRPr lang="ru-RU" sz="3600" dirty="0">
              <a:solidFill>
                <a:srgbClr val="FF0000"/>
              </a:solidFill>
            </a:endParaRPr>
          </a:p>
          <a:p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http://children.816-club.net/images/p043_0_01_0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7474" y="2999874"/>
            <a:ext cx="5117431" cy="3513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533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/>
              <a:t>Что лишние?</a:t>
            </a:r>
            <a:endParaRPr lang="ru-RU" sz="6000" b="1" dirty="0"/>
          </a:p>
        </p:txBody>
      </p:sp>
      <p:pic>
        <p:nvPicPr>
          <p:cNvPr id="4" name="Объект 3" descr="Picture background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67326" y="1588169"/>
            <a:ext cx="7636042" cy="497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23072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1"/>
            <a:ext cx="8596668" cy="1283368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Из чего сок?</a:t>
            </a:r>
            <a:endParaRPr lang="ru-RU" sz="72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77333" y="1283369"/>
            <a:ext cx="9509403" cy="4757994"/>
          </a:xfrm>
        </p:spPr>
        <p:txBody>
          <a:bodyPr/>
          <a:lstStyle/>
          <a:p>
            <a:r>
              <a:rPr lang="ru-RU" sz="4400" b="1" dirty="0">
                <a:solidFill>
                  <a:srgbClr val="FF0000"/>
                </a:solidFill>
              </a:rPr>
              <a:t>тыквы </a:t>
            </a:r>
            <a:r>
              <a:rPr lang="ru-RU" sz="4400" b="1" i="1" dirty="0">
                <a:solidFill>
                  <a:srgbClr val="FF0000"/>
                </a:solidFill>
              </a:rPr>
              <a:t>(тыквенный</a:t>
            </a:r>
            <a:r>
              <a:rPr lang="ru-RU" sz="4400" b="1" dirty="0">
                <a:solidFill>
                  <a:srgbClr val="FF0000"/>
                </a:solidFill>
              </a:rPr>
              <a:t>), 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>
                <a:solidFill>
                  <a:srgbClr val="FF0000"/>
                </a:solidFill>
              </a:rPr>
              <a:t>из моркови  </a:t>
            </a:r>
            <a:r>
              <a:rPr lang="ru-RU" sz="4400" b="1" dirty="0" smtClean="0">
                <a:solidFill>
                  <a:srgbClr val="FF0000"/>
                </a:solidFill>
              </a:rPr>
              <a:t>(</a:t>
            </a:r>
            <a:r>
              <a:rPr lang="ru-RU" sz="4400" b="1" i="1" dirty="0">
                <a:solidFill>
                  <a:srgbClr val="FF0000"/>
                </a:solidFill>
              </a:rPr>
              <a:t>м</a:t>
            </a:r>
            <a:r>
              <a:rPr lang="ru-RU" sz="4400" b="1" dirty="0">
                <a:solidFill>
                  <a:srgbClr val="FF0000"/>
                </a:solidFill>
              </a:rPr>
              <a:t>орковный), 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>
                <a:solidFill>
                  <a:srgbClr val="FF0000"/>
                </a:solidFill>
              </a:rPr>
              <a:t>из </a:t>
            </a:r>
            <a:r>
              <a:rPr lang="ru-RU" sz="4400" b="1" dirty="0" smtClean="0">
                <a:solidFill>
                  <a:srgbClr val="FF0000"/>
                </a:solidFill>
              </a:rPr>
              <a:t>свеклы</a:t>
            </a:r>
            <a:r>
              <a:rPr lang="ru-RU" sz="4400" b="1" dirty="0">
                <a:solidFill>
                  <a:srgbClr val="FF0000"/>
                </a:solidFill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</a:rPr>
              <a:t> (</a:t>
            </a:r>
            <a:r>
              <a:rPr lang="ru-RU" sz="4400" b="1" i="1" dirty="0" smtClean="0">
                <a:solidFill>
                  <a:srgbClr val="FF0000"/>
                </a:solidFill>
              </a:rPr>
              <a:t>свекольный</a:t>
            </a:r>
            <a:r>
              <a:rPr lang="ru-RU" sz="4400" b="1" dirty="0">
                <a:solidFill>
                  <a:srgbClr val="FF0000"/>
                </a:solidFill>
              </a:rPr>
              <a:t>), </a:t>
            </a:r>
            <a:endParaRPr lang="ru-RU" sz="4400" b="1" dirty="0" smtClean="0">
              <a:solidFill>
                <a:srgbClr val="FF0000"/>
              </a:solidFill>
            </a:endParaRPr>
          </a:p>
          <a:p>
            <a:r>
              <a:rPr lang="ru-RU" sz="4400" b="1" dirty="0">
                <a:solidFill>
                  <a:srgbClr val="FF0000"/>
                </a:solidFill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</a:rPr>
              <a:t>из </a:t>
            </a:r>
            <a:r>
              <a:rPr lang="ru-RU" sz="4400" b="1" dirty="0">
                <a:solidFill>
                  <a:srgbClr val="FF0000"/>
                </a:solidFill>
              </a:rPr>
              <a:t>помидор (</a:t>
            </a:r>
            <a:r>
              <a:rPr lang="ru-RU" sz="4400" b="1" i="1" dirty="0">
                <a:solidFill>
                  <a:srgbClr val="FF0000"/>
                </a:solidFill>
              </a:rPr>
              <a:t>томатный</a:t>
            </a:r>
            <a:r>
              <a:rPr lang="ru-RU" sz="4400" b="1" dirty="0">
                <a:solidFill>
                  <a:srgbClr val="FF0000"/>
                </a:solidFill>
              </a:rPr>
              <a:t>)</a:t>
            </a:r>
          </a:p>
          <a:p>
            <a:endParaRPr lang="ru-RU" dirty="0"/>
          </a:p>
        </p:txBody>
      </p:sp>
      <p:pic>
        <p:nvPicPr>
          <p:cNvPr id="6" name="Рисунок 5" descr="Picture backgroun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05561" y="3450156"/>
            <a:ext cx="3562350" cy="3166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983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92505"/>
            <a:ext cx="8596668" cy="1299411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/>
              <a:t>Посчитай!</a:t>
            </a:r>
            <a:br>
              <a:rPr lang="ru-RU" sz="6600" b="1" dirty="0"/>
            </a:br>
            <a:endParaRPr lang="ru-RU" sz="6600" dirty="0"/>
          </a:p>
        </p:txBody>
      </p:sp>
      <p:pic>
        <p:nvPicPr>
          <p:cNvPr id="4" name="Объект 3" descr="Picture background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27213" y="842211"/>
            <a:ext cx="214057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Picture backgroun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81841" y="1319462"/>
            <a:ext cx="1802481" cy="2102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Picture backgroun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52195" y="1491916"/>
            <a:ext cx="1720605" cy="1941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Picture backgroun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408" y="4619508"/>
            <a:ext cx="1273092" cy="1636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Picture backgroun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4789" y="4548554"/>
            <a:ext cx="1385387" cy="1636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Picture backgroun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805" y="4619508"/>
            <a:ext cx="1385387" cy="1636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Picture backgroun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8650" y="4548554"/>
            <a:ext cx="1385387" cy="1636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Picture backgroun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37097" y="4548554"/>
            <a:ext cx="1385387" cy="1636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8047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72716"/>
            <a:ext cx="8596668" cy="165768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/>
              <a:t>Посчитай!</a:t>
            </a:r>
            <a:br>
              <a:rPr lang="ru-RU" sz="5400" b="1" dirty="0"/>
            </a:br>
            <a:endParaRPr lang="ru-RU" sz="5400" dirty="0"/>
          </a:p>
        </p:txBody>
      </p:sp>
      <p:pic>
        <p:nvPicPr>
          <p:cNvPr id="4" name="Объект 3" descr="Picture background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3426" y="959643"/>
            <a:ext cx="3079374" cy="2553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Picture backgroun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6939" y="1556085"/>
            <a:ext cx="2551697" cy="2181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Picture backgroun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58005" y="1556085"/>
            <a:ext cx="2904624" cy="2181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Picture backgroun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7264" y="4416503"/>
            <a:ext cx="1740715" cy="136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Picture backgroun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764" y="4439124"/>
            <a:ext cx="1740715" cy="136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Picture backgroun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70493" y="4453512"/>
            <a:ext cx="1740715" cy="136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Picture backgroun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52429" y="4633284"/>
            <a:ext cx="1740715" cy="136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Picture background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39311" y="4819211"/>
            <a:ext cx="1740715" cy="136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46179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44380"/>
            <a:ext cx="8596668" cy="1283368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Расскажи о овоще</a:t>
            </a:r>
            <a:endParaRPr lang="ru-RU" sz="7200" dirty="0"/>
          </a:p>
        </p:txBody>
      </p:sp>
      <p:pic>
        <p:nvPicPr>
          <p:cNvPr id="4" name="Объект 3" descr="Picture background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77334" y="1427748"/>
            <a:ext cx="9589613" cy="5213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43707087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</TotalTime>
  <Words>155</Words>
  <Application>Microsoft Office PowerPoint</Application>
  <PresentationFormat>Широкоэкранный</PresentationFormat>
  <Paragraphs>26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Грань</vt:lpstr>
      <vt:lpstr>«Овощи»</vt:lpstr>
      <vt:lpstr>Назови овощи</vt:lpstr>
      <vt:lpstr>Доскажи словечко</vt:lpstr>
      <vt:lpstr>Скороговорка</vt:lpstr>
      <vt:lpstr>Что лишние?</vt:lpstr>
      <vt:lpstr>Из чего сок?</vt:lpstr>
      <vt:lpstr>Посчитай! </vt:lpstr>
      <vt:lpstr>Посчитай! </vt:lpstr>
      <vt:lpstr>Расскажи о овоще</vt:lpstr>
      <vt:lpstr>Что не так 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«Овощи»</dc:title>
  <dc:creator>User</dc:creator>
  <cp:lastModifiedBy>User</cp:lastModifiedBy>
  <cp:revision>7</cp:revision>
  <dcterms:created xsi:type="dcterms:W3CDTF">2024-11-25T11:41:11Z</dcterms:created>
  <dcterms:modified xsi:type="dcterms:W3CDTF">2025-01-13T11:02:46Z</dcterms:modified>
</cp:coreProperties>
</file>