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«Овощи»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Презентация к НОД по </a:t>
            </a:r>
            <a:r>
              <a:rPr lang="ru-RU" sz="3200" b="1" dirty="0" smtClean="0">
                <a:solidFill>
                  <a:srgbClr val="FF0000"/>
                </a:solidFill>
              </a:rPr>
              <a:t>развитию речи для </a:t>
            </a:r>
            <a:r>
              <a:rPr lang="ru-RU" sz="3200" b="1" dirty="0">
                <a:solidFill>
                  <a:srgbClr val="FF0000"/>
                </a:solidFill>
              </a:rPr>
              <a:t>детей старшего дошкольного возраста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воспитатель </a:t>
            </a:r>
            <a:r>
              <a:rPr lang="ru-RU" sz="3200" b="1" dirty="0" err="1">
                <a:solidFill>
                  <a:srgbClr val="FF0000"/>
                </a:solidFill>
              </a:rPr>
              <a:t>Росланова</a:t>
            </a:r>
            <a:r>
              <a:rPr lang="ru-RU" sz="3200" b="1" dirty="0">
                <a:solidFill>
                  <a:srgbClr val="FF0000"/>
                </a:solidFill>
              </a:rPr>
              <a:t> Р.Н.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6462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4590"/>
            <a:ext cx="8596668" cy="118711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/>
              <a:t>Что не так</a:t>
            </a:r>
            <a:r>
              <a:rPr lang="ru-RU" sz="7200" dirty="0"/>
              <a:t> </a:t>
            </a:r>
            <a:r>
              <a:rPr lang="ru-RU" sz="7200" b="1" dirty="0"/>
              <a:t>?</a:t>
            </a:r>
            <a:br>
              <a:rPr lang="ru-RU" sz="7200" b="1" dirty="0"/>
            </a:b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11707"/>
            <a:ext cx="10520055" cy="511743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Ваня пошёл в огород и нарвал себе сладкой, синей морковки.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В огороде росли кабачки, тыквы, огурцы, помидоры, булки и сладкие пирожки.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Из капусты, картошки, морковки мама сварила вкусные щи и добавила туда много сахара и круглый, белый зефир.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40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4589"/>
            <a:ext cx="8596668" cy="170581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Назови овощи</a:t>
            </a:r>
            <a:endParaRPr lang="ru-RU" sz="5400" b="1" dirty="0"/>
          </a:p>
        </p:txBody>
      </p:sp>
      <p:pic>
        <p:nvPicPr>
          <p:cNvPr id="4" name="Объект 3" descr="Picture backgroun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334" y="1283368"/>
            <a:ext cx="8596667" cy="511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289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0421"/>
            <a:ext cx="8596668" cy="1122947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/>
              <a:t>Доскажи словечко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717" y="1507958"/>
            <a:ext cx="11774904" cy="4533404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Из земли за чуб плутовку тянем сладкую……………..</a:t>
            </a:r>
            <a:r>
              <a:rPr lang="ru-RU" sz="4000" b="1" i="1" dirty="0">
                <a:solidFill>
                  <a:srgbClr val="FF0000"/>
                </a:solidFill>
              </a:rPr>
              <a:t>морковку</a:t>
            </a:r>
            <a:endParaRPr lang="ru-RU" sz="4000" b="1" dirty="0">
              <a:solidFill>
                <a:srgbClr val="FF0000"/>
              </a:solidFill>
            </a:endParaRPr>
          </a:p>
          <a:p>
            <a:r>
              <a:rPr lang="ru-RU" sz="4000" b="1" dirty="0">
                <a:solidFill>
                  <a:srgbClr val="FF0000"/>
                </a:solidFill>
              </a:rPr>
              <a:t>Заставит плакать всех вокруг. Хоть он и не драчун а………</a:t>
            </a:r>
            <a:r>
              <a:rPr lang="ru-RU" sz="4000" b="1" i="1" dirty="0">
                <a:solidFill>
                  <a:srgbClr val="FF0000"/>
                </a:solidFill>
              </a:rPr>
              <a:t>лук</a:t>
            </a:r>
            <a:endParaRPr lang="ru-RU" sz="4000" b="1" dirty="0">
              <a:solidFill>
                <a:srgbClr val="FF0000"/>
              </a:solidFill>
            </a:endParaRPr>
          </a:p>
          <a:p>
            <a:r>
              <a:rPr lang="ru-RU" sz="4000" b="1" dirty="0">
                <a:solidFill>
                  <a:srgbClr val="FF0000"/>
                </a:solidFill>
              </a:rPr>
              <a:t>Мы ж к варёной тянем ложку. Очень вкусная……….</a:t>
            </a:r>
            <a:r>
              <a:rPr lang="ru-RU" sz="4000" b="1" i="1" dirty="0">
                <a:solidFill>
                  <a:srgbClr val="FF0000"/>
                </a:solidFill>
              </a:rPr>
              <a:t>картошка</a:t>
            </a:r>
            <a:endParaRPr lang="ru-RU" sz="40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41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12296"/>
            <a:ext cx="8596668" cy="1283368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Скороговорка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19201"/>
            <a:ext cx="10423803" cy="4822162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 marL="0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У </a:t>
            </a:r>
            <a:r>
              <a:rPr lang="ru-RU" sz="3600" b="1" dirty="0">
                <a:solidFill>
                  <a:srgbClr val="FF0000"/>
                </a:solidFill>
              </a:rPr>
              <a:t>Егорки огород,</a:t>
            </a:r>
            <a:endParaRPr lang="ru-RU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Там есть редька и горох.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Рядом огород Федоры –</a:t>
            </a:r>
            <a:endParaRPr lang="ru-RU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Там на грядке помидоры.</a:t>
            </a:r>
            <a:endParaRPr lang="ru-RU" sz="3600" dirty="0">
              <a:solidFill>
                <a:srgbClr val="FF0000"/>
              </a:solidFill>
            </a:endParaRPr>
          </a:p>
          <a:p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://children.816-club.net/images/p043_0_01_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7474" y="2999874"/>
            <a:ext cx="5117431" cy="3513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3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Что лишние?</a:t>
            </a:r>
            <a:endParaRPr lang="ru-RU" sz="6000" b="1" dirty="0"/>
          </a:p>
        </p:txBody>
      </p:sp>
      <p:pic>
        <p:nvPicPr>
          <p:cNvPr id="4" name="Объект 3" descr="Picture backgroun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67326" y="1588169"/>
            <a:ext cx="7636042" cy="497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3072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1"/>
            <a:ext cx="8596668" cy="1283368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Из чего сок?</a:t>
            </a:r>
            <a:endParaRPr lang="ru-RU" sz="7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3" y="1283369"/>
            <a:ext cx="9509403" cy="4757994"/>
          </a:xfrm>
        </p:spPr>
        <p:txBody>
          <a:bodyPr/>
          <a:lstStyle/>
          <a:p>
            <a:r>
              <a:rPr lang="ru-RU" sz="4400" b="1" dirty="0">
                <a:solidFill>
                  <a:srgbClr val="FF0000"/>
                </a:solidFill>
              </a:rPr>
              <a:t>тыквы </a:t>
            </a:r>
            <a:r>
              <a:rPr lang="ru-RU" sz="4400" b="1" i="1" dirty="0">
                <a:solidFill>
                  <a:srgbClr val="FF0000"/>
                </a:solidFill>
              </a:rPr>
              <a:t>(тыквенный</a:t>
            </a:r>
            <a:r>
              <a:rPr lang="ru-RU" sz="4400" b="1" dirty="0">
                <a:solidFill>
                  <a:srgbClr val="FF0000"/>
                </a:solidFill>
              </a:rPr>
              <a:t>), 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>
                <a:solidFill>
                  <a:srgbClr val="FF0000"/>
                </a:solidFill>
              </a:rPr>
              <a:t>из моркови  </a:t>
            </a:r>
            <a:r>
              <a:rPr lang="ru-RU" sz="4400" b="1" dirty="0" smtClean="0">
                <a:solidFill>
                  <a:srgbClr val="FF0000"/>
                </a:solidFill>
              </a:rPr>
              <a:t>(</a:t>
            </a:r>
            <a:r>
              <a:rPr lang="ru-RU" sz="4400" b="1" i="1" dirty="0">
                <a:solidFill>
                  <a:srgbClr val="FF0000"/>
                </a:solidFill>
              </a:rPr>
              <a:t>м</a:t>
            </a:r>
            <a:r>
              <a:rPr lang="ru-RU" sz="4400" b="1" dirty="0">
                <a:solidFill>
                  <a:srgbClr val="FF0000"/>
                </a:solidFill>
              </a:rPr>
              <a:t>орковный), 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>
                <a:solidFill>
                  <a:srgbClr val="FF0000"/>
                </a:solidFill>
              </a:rPr>
              <a:t>из </a:t>
            </a:r>
            <a:r>
              <a:rPr lang="ru-RU" sz="4400" b="1" dirty="0" smtClean="0">
                <a:solidFill>
                  <a:srgbClr val="FF0000"/>
                </a:solidFill>
              </a:rPr>
              <a:t>свеклы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 (</a:t>
            </a:r>
            <a:r>
              <a:rPr lang="ru-RU" sz="4400" b="1" i="1" dirty="0" smtClean="0">
                <a:solidFill>
                  <a:srgbClr val="FF0000"/>
                </a:solidFill>
              </a:rPr>
              <a:t>свекольный</a:t>
            </a:r>
            <a:r>
              <a:rPr lang="ru-RU" sz="4400" b="1" dirty="0">
                <a:solidFill>
                  <a:srgbClr val="FF0000"/>
                </a:solidFill>
              </a:rPr>
              <a:t>), 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из </a:t>
            </a:r>
            <a:r>
              <a:rPr lang="ru-RU" sz="4400" b="1" dirty="0">
                <a:solidFill>
                  <a:srgbClr val="FF0000"/>
                </a:solidFill>
              </a:rPr>
              <a:t>помидор (</a:t>
            </a:r>
            <a:r>
              <a:rPr lang="ru-RU" sz="4400" b="1" i="1" dirty="0">
                <a:solidFill>
                  <a:srgbClr val="FF0000"/>
                </a:solidFill>
              </a:rPr>
              <a:t>томатный</a:t>
            </a:r>
            <a:r>
              <a:rPr lang="ru-RU" sz="4400" b="1" dirty="0">
                <a:solidFill>
                  <a:srgbClr val="FF0000"/>
                </a:solidFill>
              </a:rPr>
              <a:t>)</a:t>
            </a:r>
          </a:p>
          <a:p>
            <a:endParaRPr lang="ru-RU" dirty="0"/>
          </a:p>
        </p:txBody>
      </p:sp>
      <p:pic>
        <p:nvPicPr>
          <p:cNvPr id="6" name="Рисунок 5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05561" y="3450156"/>
            <a:ext cx="3562350" cy="3166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98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2505"/>
            <a:ext cx="8596668" cy="1299411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/>
              <a:t>Посчитай!</a:t>
            </a:r>
            <a:br>
              <a:rPr lang="ru-RU" sz="6600" b="1" dirty="0"/>
            </a:br>
            <a:endParaRPr lang="ru-RU" sz="6600" dirty="0"/>
          </a:p>
        </p:txBody>
      </p:sp>
      <p:pic>
        <p:nvPicPr>
          <p:cNvPr id="4" name="Объект 3" descr="Picture backgroun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7213" y="842211"/>
            <a:ext cx="21405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1841" y="1319462"/>
            <a:ext cx="1802481" cy="2102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52195" y="1491916"/>
            <a:ext cx="1720605" cy="194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08" y="4619508"/>
            <a:ext cx="1273092" cy="163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4789" y="4548554"/>
            <a:ext cx="1385387" cy="163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05" y="4619508"/>
            <a:ext cx="1385387" cy="163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8650" y="4548554"/>
            <a:ext cx="1385387" cy="163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7097" y="4548554"/>
            <a:ext cx="1385387" cy="163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8047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2716"/>
            <a:ext cx="8596668" cy="165768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/>
              <a:t>Посчитай!</a:t>
            </a:r>
            <a:br>
              <a:rPr lang="ru-RU" sz="5400" b="1" dirty="0"/>
            </a:br>
            <a:endParaRPr lang="ru-RU" sz="5400" dirty="0"/>
          </a:p>
        </p:txBody>
      </p:sp>
      <p:pic>
        <p:nvPicPr>
          <p:cNvPr id="4" name="Объект 3" descr="Picture backgroun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3426" y="959643"/>
            <a:ext cx="3079374" cy="255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6939" y="1556085"/>
            <a:ext cx="2551697" cy="218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58005" y="1556085"/>
            <a:ext cx="2904624" cy="218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264" y="4416503"/>
            <a:ext cx="1740715" cy="13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764" y="4439124"/>
            <a:ext cx="1740715" cy="13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70493" y="4453512"/>
            <a:ext cx="1740715" cy="13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2429" y="4633284"/>
            <a:ext cx="1740715" cy="13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Picture backgrou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39311" y="4819211"/>
            <a:ext cx="1740715" cy="13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617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4380"/>
            <a:ext cx="8596668" cy="1283368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Расскажи о овоще</a:t>
            </a:r>
            <a:endParaRPr lang="ru-RU" sz="7200" dirty="0"/>
          </a:p>
        </p:txBody>
      </p:sp>
      <p:pic>
        <p:nvPicPr>
          <p:cNvPr id="4" name="Объект 3" descr="Picture backgroun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334" y="1427748"/>
            <a:ext cx="9589613" cy="5213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370708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155</Words>
  <Application>Microsoft Office PowerPoint</Application>
  <PresentationFormat>Широкоэкранный</PresentationFormat>
  <Paragraphs>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«Овощи»</vt:lpstr>
      <vt:lpstr>Назови овощи</vt:lpstr>
      <vt:lpstr>Доскажи словечко</vt:lpstr>
      <vt:lpstr>Скороговорка</vt:lpstr>
      <vt:lpstr>Что лишние?</vt:lpstr>
      <vt:lpstr>Из чего сок?</vt:lpstr>
      <vt:lpstr>Посчитай! </vt:lpstr>
      <vt:lpstr>Посчитай! </vt:lpstr>
      <vt:lpstr>Расскажи о овоще</vt:lpstr>
      <vt:lpstr>Что не так 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«Овощи»</dc:title>
  <dc:creator>User</dc:creator>
  <cp:lastModifiedBy>User</cp:lastModifiedBy>
  <cp:revision>7</cp:revision>
  <dcterms:created xsi:type="dcterms:W3CDTF">2024-11-25T11:41:11Z</dcterms:created>
  <dcterms:modified xsi:type="dcterms:W3CDTF">2025-01-13T11:02:46Z</dcterms:modified>
</cp:coreProperties>
</file>